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2628" y="890439"/>
            <a:ext cx="8238744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350"/>
              </a:lnSpc>
              <a:buNone/>
            </a:pPr>
            <a:r>
              <a:rPr lang="en-US" sz="69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🏫💙</a:t>
            </a:r>
            <a:endParaRPr lang="en-US" sz="6900" dirty="0"/>
          </a:p>
        </p:txBody>
      </p:sp>
      <p:sp>
        <p:nvSpPr>
          <p:cNvPr id="3" name="Text 1"/>
          <p:cNvSpPr/>
          <p:nvPr/>
        </p:nvSpPr>
        <p:spPr>
          <a:xfrm>
            <a:off x="2999929" y="2204889"/>
            <a:ext cx="3143994" cy="318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48"/>
              </a:lnSpc>
              <a:buNone/>
            </a:pPr>
            <a:r>
              <a:rPr lang="en-US" sz="1032" b="1" dirty="0">
                <a:solidFill>
                  <a:srgbClr val="0F766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Bezpieczna szkoła dla dzieci z cukrzycą</a:t>
            </a:r>
            <a:endParaRPr lang="en-US" sz="1032" dirty="0"/>
          </a:p>
        </p:txBody>
      </p:sp>
      <p:sp>
        <p:nvSpPr>
          <p:cNvPr id="4" name="Text 2"/>
          <p:cNvSpPr/>
          <p:nvPr/>
        </p:nvSpPr>
        <p:spPr>
          <a:xfrm>
            <a:off x="452628" y="2713732"/>
            <a:ext cx="8238744" cy="746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88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Projekt KiDS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533400" y="3612803"/>
            <a:ext cx="8077200" cy="640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Kids and Diabetes in Schools – edukacja, wsparcie i profilaktyka w środowisku szkolnym</a:t>
            </a:r>
            <a:endParaRPr lang="en-US" sz="1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891778"/>
            <a:ext cx="3886200" cy="40457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7725" y="3384947"/>
            <a:ext cx="1552575" cy="1238250"/>
          </a:xfrm>
          <a:prstGeom prst="roundRect">
            <a:avLst>
              <a:gd name="adj" fmla="val 177231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2552700" y="3384947"/>
            <a:ext cx="1552575" cy="1238250"/>
          </a:xfrm>
          <a:prstGeom prst="roundRect">
            <a:avLst>
              <a:gd name="adj" fmla="val 177231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1" descr="https://pplx-res.cloudinary.com/image/upload/pplx_search_images/0504560e043125b24597f5ccf2794db76e869f7d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891778"/>
            <a:ext cx="3886200" cy="4000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33400" y="205978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Czym jest projekt KiDS?</a:t>
            </a:r>
            <a:endParaRPr lang="en-US" sz="2700" dirty="0"/>
          </a:p>
        </p:txBody>
      </p:sp>
      <p:sp>
        <p:nvSpPr>
          <p:cNvPr id="7" name="Text 3"/>
          <p:cNvSpPr/>
          <p:nvPr/>
        </p:nvSpPr>
        <p:spPr>
          <a:xfrm>
            <a:off x="847725" y="1206103"/>
            <a:ext cx="3257550" cy="1950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9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KiDS to międzynarodowy program edukacyjny rozwijany przez </a:t>
            </a:r>
            <a:pPr indent="0" marL="0">
              <a:lnSpc>
                <a:spcPts val="2194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IDF</a:t>
            </a:r>
            <a:pPr indent="0" marL="0">
              <a:lnSpc>
                <a:spcPts val="219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i ISPAD, uruchomiony w 2013 roku, aby zwiększać wiedzę o cukrzycy w szkołach i budować bezpieczne, wspierające środowisko dla dzieci z cukrzycą typu 1.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1009650" y="3546872"/>
            <a:ext cx="125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2013</a:t>
            </a:r>
            <a:endParaRPr lang="en-US" sz="2250" dirty="0"/>
          </a:p>
        </p:txBody>
      </p:sp>
      <p:sp>
        <p:nvSpPr>
          <p:cNvPr id="9" name="Text 5"/>
          <p:cNvSpPr/>
          <p:nvPr/>
        </p:nvSpPr>
        <p:spPr>
          <a:xfrm>
            <a:off x="1009650" y="3889772"/>
            <a:ext cx="1253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start programu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2714625" y="3546872"/>
            <a:ext cx="125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6–14</a:t>
            </a:r>
            <a:endParaRPr lang="en-US" sz="2250" dirty="0"/>
          </a:p>
        </p:txBody>
      </p:sp>
      <p:sp>
        <p:nvSpPr>
          <p:cNvPr id="11" name="Text 7"/>
          <p:cNvSpPr/>
          <p:nvPr/>
        </p:nvSpPr>
        <p:spPr>
          <a:xfrm>
            <a:off x="2714625" y="3889772"/>
            <a:ext cx="12287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wiek uczniów objętych materiałami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1057275"/>
            <a:ext cx="2539901" cy="2952750"/>
          </a:xfrm>
          <a:prstGeom prst="roundRect">
            <a:avLst>
              <a:gd name="adj" fmla="val 86403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301901" y="1057275"/>
            <a:ext cx="2540050" cy="2952750"/>
          </a:xfrm>
          <a:prstGeom prst="roundRect">
            <a:avLst>
              <a:gd name="adj" fmla="val 86398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70550" y="1057275"/>
            <a:ext cx="2539901" cy="2952750"/>
          </a:xfrm>
          <a:prstGeom prst="roundRect">
            <a:avLst>
              <a:gd name="adj" fmla="val 86403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3400" y="371475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Cele projektu w szkole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71525" y="1295400"/>
            <a:ext cx="210492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🩺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771525" y="1790700"/>
            <a:ext cx="210492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Bezpieczeństwo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1525" y="2133600"/>
            <a:ext cx="2063651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Szkoła ma rozumieć potrzeby ucznia z cukrzycą, reagować na hipoglikemię i wspierać codzienne monitorowanie glikemii.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40026" y="1295400"/>
            <a:ext cx="210507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🤝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3540026" y="1790700"/>
            <a:ext cx="20638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Włączenie społeczne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540026" y="2400300"/>
            <a:ext cx="2063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Program ogranicza stygmatyzację i bullying, a jednocześnie uczy rówieśników empatii i podstaw wiedzy o chorobie.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08675" y="1295400"/>
            <a:ext cx="210492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🥗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6308675" y="1790700"/>
            <a:ext cx="210492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Profilaktyka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08675" y="2133600"/>
            <a:ext cx="2063651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KiDS promuje zdrowe żywienie i ruch jako element zapobiegania czynnikom ryzyka cukrzycy typu 2.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33400" y="4238625"/>
            <a:ext cx="8077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Program kierowany jest do nauczycieli, personelu szkolnego, rodziców, uczniów oraz decydentów odpowiedzialnych za organizację opieki w szkole.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plx-res.cloudinary.com/image/upload/pplx_search_images/c466611dd61f0dae6b1d95f24aa12bfc281490b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621" y="914400"/>
            <a:ext cx="3691979" cy="4000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3400" y="228600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 tłumaczy film edukacyjny?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971550" y="1228725"/>
            <a:ext cx="371511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Zdrowa trzustka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971550" y="1495425"/>
            <a:ext cx="36422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Materiał pokazuje, jak trzustka produkuje insulinę i pomaga komórkom wykorzystywać glukozę jako źródło energii.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71550" y="2352675"/>
            <a:ext cx="371511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Cukrzyca typu 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71550" y="2619375"/>
            <a:ext cx="36422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Wyjaśnia sytuację, w której organizm nie wytwarza insuliny i dziecko potrzebuje codziennego leczenia oraz wsparcia.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71550" y="3476625"/>
            <a:ext cx="371511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Cukrzyca typu 2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71550" y="3743325"/>
            <a:ext cx="36422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Pokazuje, że problem dotyczy zaburzonego działania insuliny i wiąże się także ze stylem życia oraz nadmierną masą ciała.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1220391"/>
            <a:ext cx="1876425" cy="1619250"/>
          </a:xfrm>
          <a:prstGeom prst="roundRect">
            <a:avLst>
              <a:gd name="adj" fmla="val 135529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600325" y="1220391"/>
            <a:ext cx="1876425" cy="1619250"/>
          </a:xfrm>
          <a:prstGeom prst="roundRect">
            <a:avLst>
              <a:gd name="adj" fmla="val 135529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667250" y="1220391"/>
            <a:ext cx="1876425" cy="1619250"/>
          </a:xfrm>
          <a:prstGeom prst="roundRect">
            <a:avLst>
              <a:gd name="adj" fmla="val 135529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734175" y="1220391"/>
            <a:ext cx="1876425" cy="1619250"/>
          </a:xfrm>
          <a:prstGeom prst="roundRect">
            <a:avLst>
              <a:gd name="adj" fmla="val 135529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3400" y="3144441"/>
            <a:ext cx="8077200" cy="1464469"/>
          </a:xfrm>
          <a:prstGeom prst="roundRect">
            <a:avLst>
              <a:gd name="adj" fmla="val 149854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534591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Dlaczego temat jest ważny?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733425" y="1420416"/>
            <a:ext cx="150590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33%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733425" y="1877616"/>
            <a:ext cx="14763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dzieci w Polsce 6–9 lat z nadmierną masą ciała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2800350" y="1420416"/>
            <a:ext cx="150590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36%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2800350" y="1877616"/>
            <a:ext cx="14763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chłopców z nadwagą lub otyłością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67275" y="1420416"/>
            <a:ext cx="150590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30%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867275" y="1877616"/>
            <a:ext cx="14763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dziewcząt z nadwagą lub otyłością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934200" y="1420416"/>
            <a:ext cx="150590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15%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6934200" y="1877616"/>
            <a:ext cx="14763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ośmiolatków z otyłością w grupie nadmiernej masy ciała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847725" y="3458766"/>
            <a:ext cx="7448550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9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Dane z polskiego opracowania COSI pokazują, że problem nadwagi i otyłości dotyczy już co trzeciego dziecka w wieku wczesnoszkolnym, dlatego szkoła jest ważnym miejscem zarówno edukacji diabetologicznej, jak i profilaktyki cukrzycy typu 2.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447675"/>
            <a:ext cx="3886200" cy="4933950"/>
          </a:xfrm>
          <a:prstGeom prst="roundRect">
            <a:avLst>
              <a:gd name="adj" fmla="val 56471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24400" y="447675"/>
            <a:ext cx="3886200" cy="4933950"/>
          </a:xfrm>
          <a:prstGeom prst="roundRect">
            <a:avLst>
              <a:gd name="adj" fmla="val 56471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038725" y="1562100"/>
            <a:ext cx="3257550" cy="152400"/>
          </a:xfrm>
          <a:prstGeom prst="roundRect">
            <a:avLst>
              <a:gd name="adj" fmla="val 59940000"/>
            </a:avLst>
          </a:prstGeom>
          <a:solidFill>
            <a:srgbClr val="0F172A">
              <a:alpha val="8000"/>
            </a:srgbClr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38725" y="2209800"/>
            <a:ext cx="3257550" cy="152400"/>
          </a:xfrm>
          <a:prstGeom prst="roundRect">
            <a:avLst>
              <a:gd name="adj" fmla="val 59940000"/>
            </a:avLst>
          </a:prstGeom>
          <a:solidFill>
            <a:srgbClr val="0F172A">
              <a:alpha val="8000"/>
            </a:srgbClr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38725" y="2857500"/>
            <a:ext cx="3257550" cy="152400"/>
          </a:xfrm>
          <a:prstGeom prst="roundRect">
            <a:avLst>
              <a:gd name="adj" fmla="val 59940000"/>
            </a:avLst>
          </a:prstGeom>
          <a:solidFill>
            <a:srgbClr val="0F172A">
              <a:alpha val="8000"/>
            </a:srgbClr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38725" y="3505200"/>
            <a:ext cx="3257550" cy="152400"/>
          </a:xfrm>
          <a:prstGeom prst="roundRect">
            <a:avLst>
              <a:gd name="adj" fmla="val 59940000"/>
            </a:avLst>
          </a:prstGeom>
          <a:solidFill>
            <a:srgbClr val="0F172A">
              <a:alpha val="8000"/>
            </a:srgbClr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3400" y="-238125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Jak szkoła może wspierać ucznia?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847725" y="762000"/>
            <a:ext cx="325755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34155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Wyznaczenie osoby odpowiedzialnej za bezpieczeństwo dziecka z cukrzycą i kontakt z rodziną.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47725" y="2019300"/>
            <a:ext cx="32575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34155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Przeszkolenie w pomiarze glikemii, podawaniu insuliny i reagowaniu na niedocukrzenie.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47725" y="3009900"/>
            <a:ext cx="32575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34155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Dostęp do planu leczenia, numerów alarmowych oraz zestawu interwencyjnego w szkole.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47725" y="4000500"/>
            <a:ext cx="325755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34155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Wsparcie żywieniowe, miejsce do wykonania pomiarów i zastrzyków oraz dobra komunikacja z rodzicami.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5038725" y="762000"/>
            <a:ext cx="332270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Priorytety organizacyjne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38725" y="1257300"/>
            <a:ext cx="155569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Szkolenie personelu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860506" y="1257300"/>
            <a:ext cx="4444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100%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38725" y="1905000"/>
            <a:ext cx="13483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Kontakt z rodziną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957542" y="1905000"/>
            <a:ext cx="345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95%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38725" y="2552700"/>
            <a:ext cx="17255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Plan leczenia w szkole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957542" y="2552700"/>
            <a:ext cx="345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90%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38725" y="3200400"/>
            <a:ext cx="16619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Wsparcie żywieniowe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57542" y="3200400"/>
            <a:ext cx="345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85%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38725" y="3848100"/>
            <a:ext cx="32575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To syntetyczne przedstawienie najważniejszych działań zalecanych w materiałach dotyczących opieki nad dzieckiem z cukrzycą w środowisku szkolnym.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30030" y="466725"/>
            <a:ext cx="4080570" cy="1504950"/>
          </a:xfrm>
          <a:prstGeom prst="roundRect">
            <a:avLst>
              <a:gd name="adj" fmla="val 145823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30030" y="2162175"/>
            <a:ext cx="4080570" cy="1504950"/>
          </a:xfrm>
          <a:prstGeom prst="roundRect">
            <a:avLst>
              <a:gd name="adj" fmla="val 145823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30030" y="3857625"/>
            <a:ext cx="4080570" cy="1504950"/>
          </a:xfrm>
          <a:prstGeom prst="roundRect">
            <a:avLst>
              <a:gd name="adj" fmla="val 145823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https://pplx-res.cloudinary.com/image/upload/pplx_search_images/970b5b556f4dd1074957771fe52f440b499a11e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914400"/>
            <a:ext cx="3691830" cy="40005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3400" y="-219075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Edukacja zdrowotna dla wszystkich dzieci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768155" y="704850"/>
            <a:ext cx="36764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Zdrowe odżywianie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768155" y="1047750"/>
            <a:ext cx="3604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Film i działania towarzyszące pokazują dzieciom, że codzienne wybory żywieniowe mają wpływ na zdrowie metaboliczne.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768155" y="2400300"/>
            <a:ext cx="36764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Aktywność fizyczna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768155" y="2743200"/>
            <a:ext cx="3604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Regularny ruch wspiera profilaktykę cukrzycy typu 2 i pomaga ograniczać skutki siedzącego trybu życia.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68155" y="4095750"/>
            <a:ext cx="36764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Szkoła jako środowisko zmiany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768155" y="4438650"/>
            <a:ext cx="3604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Najlepsze efekty daje połączenie edukacji uczniów, współpracy z rodzicami i codziennych zdrowych nawyków w placówce.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942975"/>
            <a:ext cx="3886200" cy="3943350"/>
          </a:xfrm>
          <a:prstGeom prst="roundRect">
            <a:avLst>
              <a:gd name="adj" fmla="val 56471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4400" y="942975"/>
            <a:ext cx="3886200" cy="39433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3400" y="257175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Autorka i animatorka filmu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847725" y="1257300"/>
            <a:ext cx="332270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Ewa Dygaszewicz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47725" y="1714500"/>
            <a:ext cx="32575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Magister dietetyki i psychodietetyk.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Edukator diabetologiczny ze specjalizacją w chorobach wewnętrznych i metabolicznych.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Wykładowczyni uczelni zdrowia w Gdańsku.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Prezeska wojewódzkiego oddziału Polskiego Stowarzyszenia Diabetyków w Gdańsku.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038725" y="1257300"/>
            <a:ext cx="332270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Znaczenie eksperckie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38725" y="1714500"/>
            <a:ext cx="3257550" cy="1950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9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Zaangażowanie osoby łączącej kompetencje dietetyczne, edukację diabetologiczną i działalność społeczną zwiększa wiarygodność projektu oraz ułatwia przekazanie wiedzy dzieciom i nauczycielom w prosty, praktyczny sposób.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38725" y="3893344"/>
            <a:ext cx="3257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Film łączy perspektywę kliniczną, profilaktyczną i edukacyjną.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1857375"/>
            <a:ext cx="2539901" cy="2114550"/>
          </a:xfrm>
          <a:prstGeom prst="roundRect">
            <a:avLst>
              <a:gd name="adj" fmla="val 103784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301901" y="1857375"/>
            <a:ext cx="2540050" cy="2114550"/>
          </a:xfrm>
          <a:prstGeom prst="roundRect">
            <a:avLst>
              <a:gd name="adj" fmla="val 103784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70550" y="1857375"/>
            <a:ext cx="2539901" cy="2114550"/>
          </a:xfrm>
          <a:prstGeom prst="roundRect">
            <a:avLst>
              <a:gd name="adj" fmla="val 103784"/>
            </a:avLst>
          </a:prstGeom>
          <a:solidFill>
            <a:srgbClr val="FFFFFF">
              <a:alpha val="86000"/>
            </a:srgbClr>
          </a:solidFill>
          <a:ln w="9525">
            <a:solidFill>
              <a:srgbClr val="0F172A"/>
            </a:solidFill>
          </a:ln>
          <a:effectLst>
            <a:outerShdw sx="100000" sy="100000" kx="0" ky="0" algn="bl" rotWithShape="0" blurRad="381000" dist="152400" dir="5400000">
              <a:srgbClr val="0F172A">
                <a:alpha val="8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2628" y="1171575"/>
            <a:ext cx="823874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Najważniejsze wnioski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71525" y="2095500"/>
            <a:ext cx="210492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771525" y="2590800"/>
            <a:ext cx="2063651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KiDS łączy wsparcie dzieci z cukrzycą typu 1 z działaniami profilaktycznymi dla całej społeczności szkolnej.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540026" y="2095500"/>
            <a:ext cx="210507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3540026" y="2590800"/>
            <a:ext cx="206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Szkoła potrzebuje wiedzy, procedur i przeszkolonych osób, aby realnie zwiększyć bezpieczeństwo ucznia.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08675" y="2095500"/>
            <a:ext cx="210492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6308675" y="2590800"/>
            <a:ext cx="2063651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Edukacja o zdrowym stylu życia ma znaczenie systemowe, bo skala nadwagi i otyłości wśród dzieci pozostaje wysoka.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2628" y="1611511"/>
            <a:ext cx="82387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F172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💙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2628" y="1840111"/>
            <a:ext cx="8238744" cy="1005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920"/>
              </a:lnSpc>
              <a:buNone/>
            </a:pPr>
            <a:r>
              <a:rPr lang="en-US" sz="528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Dziękuję za uwagę</a:t>
            </a:r>
            <a:endParaRPr lang="en-US" sz="5280" dirty="0"/>
          </a:p>
        </p:txBody>
      </p:sp>
      <p:sp>
        <p:nvSpPr>
          <p:cNvPr id="4" name="Text 2"/>
          <p:cNvSpPr/>
          <p:nvPr/>
        </p:nvSpPr>
        <p:spPr>
          <a:xfrm>
            <a:off x="533400" y="2998440"/>
            <a:ext cx="80772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Projekt KiDS pokazuje, że szkoła może być miejscem bezpieczeństwa, zrozumienia i skutecznej profilaktyki.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Converted Presentation</dc:title>
  <dc:subject>PptxGenJS Presentation</dc:subject>
  <dc:creator>Perplexity</dc:creator>
  <cp:lastModifiedBy>Perplexity</cp:lastModifiedBy>
  <cp:revision>1</cp:revision>
  <dcterms:created xsi:type="dcterms:W3CDTF">2026-06-09T04:55:44Z</dcterms:created>
  <dcterms:modified xsi:type="dcterms:W3CDTF">2026-06-09T04:55:44Z</dcterms:modified>
</cp:coreProperties>
</file>